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79" d="100"/>
          <a:sy n="79" d="100"/>
        </p:scale>
        <p:origin x="96" y="1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2511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398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2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1876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512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373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205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904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5962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41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2888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94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81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0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053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273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25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A64CD-F15D-429B-849E-C323CBE53D0B}" type="datetimeFigureOut">
              <a:rPr lang="en-GB" smtClean="0"/>
              <a:t>22/05/2017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65112-4C11-42CC-831A-C0C7D32FAB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7290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9468" y="1183978"/>
            <a:ext cx="8001000" cy="3574288"/>
          </a:xfrm>
          <a:scene3d>
            <a:camera prst="isometricOffAxis1Right"/>
            <a:lightRig rig="threePt" dir="t"/>
          </a:scene3d>
        </p:spPr>
        <p:txBody>
          <a:bodyPr>
            <a:noAutofit/>
          </a:bodyPr>
          <a:lstStyle/>
          <a:p>
            <a:pPr algn="ctr"/>
            <a:r>
              <a:rPr lang="en-GB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Jarrow film festival</a:t>
            </a:r>
            <a:br>
              <a:rPr lang="en-GB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“the </a:t>
            </a:r>
            <a:r>
              <a:rPr lang="en-GB" sz="72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canns</a:t>
            </a:r>
            <a:r>
              <a:rPr lang="en-GB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North”</a:t>
            </a:r>
            <a:endParaRPr lang="en-GB" sz="7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112" y="1606634"/>
            <a:ext cx="3942080" cy="2956560"/>
          </a:xfrm>
          <a:prstGeom prst="rect">
            <a:avLst/>
          </a:prstGeom>
        </p:spPr>
      </p:pic>
      <p:pic>
        <p:nvPicPr>
          <p:cNvPr id="27" name="centuryfo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58400" y="5413586"/>
            <a:ext cx="609600" cy="609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291"/>
            <a:ext cx="2401824" cy="180136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8266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8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497"/>
    </mc:Choice>
    <mc:Fallback>
      <p:transition spd="slow" advTm="204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06" y="628027"/>
            <a:ext cx="8534400" cy="1507067"/>
          </a:xfrm>
        </p:spPr>
        <p:txBody>
          <a:bodyPr/>
          <a:lstStyle/>
          <a:p>
            <a:r>
              <a:rPr lang="en-GB" dirty="0" smtClean="0"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My favourite film</a:t>
            </a:r>
            <a:endParaRPr lang="en-GB" dirty="0"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6320" y="2135094"/>
            <a:ext cx="98267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Is one of 8 films in a series that has been made  since 2001</a:t>
            </a:r>
          </a:p>
          <a:p>
            <a:endParaRPr lang="en-GB" sz="2400" dirty="0"/>
          </a:p>
          <a:p>
            <a:r>
              <a:rPr lang="en-GB" sz="2400" dirty="0" smtClean="0"/>
              <a:t>It made me cry for an owl of my own and look for a letter on my  birthday</a:t>
            </a:r>
          </a:p>
          <a:p>
            <a:endParaRPr lang="en-GB" sz="2400" dirty="0"/>
          </a:p>
          <a:p>
            <a:r>
              <a:rPr lang="en-GB" sz="2400" dirty="0" smtClean="0"/>
              <a:t>The movies come from the books and my favourite is number 1.  The genre is fantasy</a:t>
            </a:r>
          </a:p>
          <a:p>
            <a:endParaRPr lang="en-GB" sz="2400" dirty="0"/>
          </a:p>
          <a:p>
            <a:endParaRPr lang="en-GB" sz="2400" dirty="0" smtClean="0"/>
          </a:p>
        </p:txBody>
      </p:sp>
      <p:sp>
        <p:nvSpPr>
          <p:cNvPr id="5" name="Action Button: Forward or Next 4">
            <a:hlinkClick r:id="" action="ppaction://hlinkshowjump?jump=nextslide" highlightClick="1">
              <a:snd r:embed="rId3" name="drumroll.wav"/>
            </a:hlinkClick>
          </p:cNvPr>
          <p:cNvSpPr/>
          <p:nvPr/>
        </p:nvSpPr>
        <p:spPr>
          <a:xfrm>
            <a:off x="10594848" y="5693664"/>
            <a:ext cx="1597152" cy="11643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914400" y="5071872"/>
            <a:ext cx="9131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guess what my favourite film is? Click the button for the answer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5791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98"/>
    </mc:Choice>
    <mc:Fallback>
      <p:transition spd="slow" advTm="19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17000">
              <a:schemeClr val="tx1">
                <a:lumMod val="65000"/>
                <a:alpha val="50000"/>
              </a:schemeClr>
            </a:gs>
          </a:gsLst>
          <a:lin ang="55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arry Potter and the Sorcerer's Stone - Trail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4975" y="1279525"/>
            <a:ext cx="8780463" cy="4938713"/>
          </a:xfrm>
        </p:spPr>
      </p:pic>
    </p:spTree>
    <p:extLst>
      <p:ext uri="{BB962C8B-B14F-4D97-AF65-F5344CB8AC3E}">
        <p14:creationId xmlns:p14="http://schemas.microsoft.com/office/powerpoint/2010/main" val="358386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327"/>
    </mc:Choice>
    <mc:Fallback>
      <p:transition spd="slow" advTm="14232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3162" objId="4"/>
        <p14:stopEvt time="142327" objId="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Reasons why it is great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3401567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It is about a boy who lives an ordinary life until he discovers that he is not ordinary at all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Harry is really a wizard and gets to go to Hogwarts Wizard School</a:t>
            </a:r>
          </a:p>
          <a:p>
            <a:pPr marL="0" indent="0">
              <a:buNone/>
            </a:pPr>
            <a:r>
              <a:rPr lang="en-GB" dirty="0" smtClean="0"/>
              <a:t>There, he meets great friends, Hermione and Ron,  and is a really good person.   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 like that Hermione is the  clever one 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866" y="4412770"/>
            <a:ext cx="2977134" cy="2366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2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78"/>
    </mc:Choice>
    <mc:Fallback>
      <p:transition spd="slow" advTm="10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Goodbye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I have been Ellie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Thank you for watching my presentation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Make sure that you watch all of the Harry Potter films and enjoy the Jarrow Film Festival!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008" y="4681214"/>
            <a:ext cx="2584704" cy="1811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325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6"/>
    </mc:Choice>
    <mc:Fallback>
      <p:transition spd="slow" advTm="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|0.3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5868</TotalTime>
  <Words>163</Words>
  <Application>Microsoft Office PowerPoint</Application>
  <PresentationFormat>Widescreen</PresentationFormat>
  <Paragraphs>27</Paragraphs>
  <Slides>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Century Gothic</vt:lpstr>
      <vt:lpstr>Vapor Trail</vt:lpstr>
      <vt:lpstr>Jarrow film festival “the canns of the North”</vt:lpstr>
      <vt:lpstr>My favourite film</vt:lpstr>
      <vt:lpstr>PowerPoint Presentation</vt:lpstr>
      <vt:lpstr>Reasons why it is great</vt:lpstr>
      <vt:lpstr>Goodbye</vt:lpstr>
    </vt:vector>
  </TitlesOfParts>
  <Company>STaG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Jarrow “Hollywood of the North”</dc:title>
  <dc:creator>D Love</dc:creator>
  <cp:lastModifiedBy>D Love</cp:lastModifiedBy>
  <cp:revision>23</cp:revision>
  <dcterms:created xsi:type="dcterms:W3CDTF">2017-05-22T12:28:12Z</dcterms:created>
  <dcterms:modified xsi:type="dcterms:W3CDTF">2017-05-26T14:16:16Z</dcterms:modified>
</cp:coreProperties>
</file>